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194A28B-2BA9-480E-991C-D159E13806EC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5743948-8DFB-4481-817F-8B6DCB3EF21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789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C121A02-B105-4FFB-AD2A-F3A70322F083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EE291-EA44-4A03-8EAC-868499344B93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88FD-71CD-45BB-9D34-1C79F7BCBF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748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23D35-CF55-438F-9A98-76B00A4A4DBE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D04FE-0E7B-4138-95BC-6FB0350F4B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367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50BE2-72CF-4806-ADD2-98AA22FB93B1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1642F-F25F-4AE2-BD4E-7CB8C4F7BE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30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4E78A-C10C-4A2A-8C0D-B7E07566DAF5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16CBE-F6D6-4FA7-96C5-3F47DC6A994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580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81952-4723-4872-8492-FA5E48E60D61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A70AA-E584-468D-8DFB-6220E90A9FE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701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D6C9-CBB0-448A-8DCC-88E19B54EE8F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3E328-867C-4B6E-AA04-B4A59C982A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44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A12B9-75E7-4238-8A1B-827F98ED1C4D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55D91-274A-44A7-9FF1-5CB32473023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379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83052-912E-4B9A-B380-6C25C84D41BF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232C6-987F-4D44-9442-1020EC09C9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38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623D-B969-45BA-9358-47CD19E9A39F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B6E93-F47A-48FA-9D6C-4302D49272C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43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D717-C68F-4BB5-B1FC-03E3DA6AE612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6178-94E6-4508-9BE9-2A8BB64D09D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523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EB035-C478-4224-99A1-246BAEB9B1A9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1BFA7-02E2-4761-BFC7-37B31E3272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75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3C1212-6DFC-4A9C-98BA-27B7568B9130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1D3CC4-8A42-439D-AE4A-890EEAFB469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119" y="1680066"/>
            <a:ext cx="2303462" cy="344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2" y="5229200"/>
            <a:ext cx="597560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VEGF-A isoforms 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mouse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101-M59]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3453120" y="972769"/>
            <a:ext cx="23734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VEGF-A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2011-04-14T06:20:12Z</dcterms:created>
  <dcterms:modified xsi:type="dcterms:W3CDTF">2015-03-18T09:56:37Z</dcterms:modified>
</cp:coreProperties>
</file>